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-128" y="-7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A2A-DF92-4D61-9A18-9764EC1033D6}" type="datetimeFigureOut">
              <a:rPr lang="en-US" smtClean="0"/>
              <a:t>4/26/14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4BF7-BE36-463F-8498-3B7FFBB9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0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A2A-DF92-4D61-9A18-9764EC1033D6}" type="datetimeFigureOut">
              <a:rPr lang="en-US" smtClean="0"/>
              <a:t>4/26/14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4BF7-BE36-463F-8498-3B7FFBB9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1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A2A-DF92-4D61-9A18-9764EC1033D6}" type="datetimeFigureOut">
              <a:rPr lang="en-US" smtClean="0"/>
              <a:t>4/26/14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4BF7-BE36-463F-8498-3B7FFBB9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7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A2A-DF92-4D61-9A18-9764EC1033D6}" type="datetimeFigureOut">
              <a:rPr lang="en-US" smtClean="0"/>
              <a:t>4/26/14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4BF7-BE36-463F-8498-3B7FFBB9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A2A-DF92-4D61-9A18-9764EC1033D6}" type="datetimeFigureOut">
              <a:rPr lang="en-US" smtClean="0"/>
              <a:t>4/26/14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4BF7-BE36-463F-8498-3B7FFBB9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0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A2A-DF92-4D61-9A18-9764EC1033D6}" type="datetimeFigureOut">
              <a:rPr lang="en-US" smtClean="0"/>
              <a:t>4/26/14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4BF7-BE36-463F-8498-3B7FFBB9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7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A2A-DF92-4D61-9A18-9764EC1033D6}" type="datetimeFigureOut">
              <a:rPr lang="en-US" smtClean="0"/>
              <a:t>4/26/14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4BF7-BE36-463F-8498-3B7FFBB9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7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A2A-DF92-4D61-9A18-9764EC1033D6}" type="datetimeFigureOut">
              <a:rPr lang="en-US" smtClean="0"/>
              <a:t>4/26/14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4BF7-BE36-463F-8498-3B7FFBB9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A2A-DF92-4D61-9A18-9764EC1033D6}" type="datetimeFigureOut">
              <a:rPr lang="en-US" smtClean="0"/>
              <a:t>4/26/14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4BF7-BE36-463F-8498-3B7FFBB9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5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A2A-DF92-4D61-9A18-9764EC1033D6}" type="datetimeFigureOut">
              <a:rPr lang="en-US" smtClean="0"/>
              <a:t>4/26/14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4BF7-BE36-463F-8498-3B7FFBB9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9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A2A-DF92-4D61-9A18-9764EC1033D6}" type="datetimeFigureOut">
              <a:rPr lang="en-US" smtClean="0"/>
              <a:t>4/26/14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4BF7-BE36-463F-8498-3B7FFBB9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4A2A-DF92-4D61-9A18-9764EC1033D6}" type="datetimeFigureOut">
              <a:rPr lang="en-US" smtClean="0"/>
              <a:t>4/26/14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E4BF7-BE36-463F-8498-3B7FFBB9E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23750" b="12112"/>
          <a:stretch/>
        </p:blipFill>
        <p:spPr>
          <a:xfrm rot="10800000">
            <a:off x="1482542" y="1111801"/>
            <a:ext cx="4694176" cy="4595172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36848" r="77750" b="35133"/>
          <a:stretch/>
        </p:blipFill>
        <p:spPr bwMode="auto">
          <a:xfrm>
            <a:off x="95250" y="4581524"/>
            <a:ext cx="261809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603" y="1"/>
            <a:ext cx="4325621" cy="3244216"/>
          </a:xfrm>
        </p:spPr>
      </p:pic>
      <p:sp>
        <p:nvSpPr>
          <p:cNvPr id="11" name="TextBox 10"/>
          <p:cNvSpPr txBox="1"/>
          <p:nvPr/>
        </p:nvSpPr>
        <p:spPr>
          <a:xfrm>
            <a:off x="4874578" y="4563435"/>
            <a:ext cx="52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8516" y="3137654"/>
            <a:ext cx="88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Bottom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84682" y="549826"/>
            <a:ext cx="2089896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Location of EBSD Camera</a:t>
            </a:r>
            <a:endParaRPr lang="en-US" b="1" dirty="0"/>
          </a:p>
        </p:txBody>
      </p:sp>
      <p:pic>
        <p:nvPicPr>
          <p:cNvPr id="16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603" y="3322320"/>
            <a:ext cx="4362450" cy="348995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3929449" y="1409702"/>
            <a:ext cx="4890701" cy="191261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27903" y="2734509"/>
            <a:ext cx="170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 hole for screw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51514" y="13630"/>
            <a:ext cx="111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SEM view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6123" y="646147"/>
            <a:ext cx="88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Bottom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3326" y="5079023"/>
            <a:ext cx="52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17972" y="6241017"/>
            <a:ext cx="88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83422" y="1821684"/>
            <a:ext cx="243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Top view of a sample on a tilted sample holder (taken by my phone)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55468" y="3438307"/>
            <a:ext cx="3192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SEM View in the EBSD software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626770" y="6205504"/>
            <a:ext cx="7176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measured orientation map is consistent with the view of SEM images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703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719" y="714375"/>
            <a:ext cx="9062443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rot="5400000">
            <a:off x="6090840" y="561975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58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49</Words>
  <Application>Microsoft Macintosh PowerPoint</Application>
  <PresentationFormat>Custom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ASKA</dc:creator>
  <cp:lastModifiedBy>Anthony Rollett</cp:lastModifiedBy>
  <cp:revision>4</cp:revision>
  <dcterms:created xsi:type="dcterms:W3CDTF">2014-04-22T15:47:05Z</dcterms:created>
  <dcterms:modified xsi:type="dcterms:W3CDTF">2014-04-26T17:22:43Z</dcterms:modified>
</cp:coreProperties>
</file>