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1040" y="-104"/>
      </p:cViewPr>
      <p:guideLst>
        <p:guide orient="horz" pos="214"/>
        <p:guide pos="518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FF681-9EF5-CE45-AA50-89D42FFFE8B7}" type="datetimeFigureOut">
              <a:rPr lang="en-US" smtClean="0"/>
              <a:t>3/21/16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038D8-CF2D-AB4F-BE20-A9DFF9A93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067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FF681-9EF5-CE45-AA50-89D42FFFE8B7}" type="datetimeFigureOut">
              <a:rPr lang="en-US" smtClean="0"/>
              <a:t>3/21/16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038D8-CF2D-AB4F-BE20-A9DFF9A93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137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FF681-9EF5-CE45-AA50-89D42FFFE8B7}" type="datetimeFigureOut">
              <a:rPr lang="en-US" smtClean="0"/>
              <a:t>3/21/16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038D8-CF2D-AB4F-BE20-A9DFF9A93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46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FF681-9EF5-CE45-AA50-89D42FFFE8B7}" type="datetimeFigureOut">
              <a:rPr lang="en-US" smtClean="0"/>
              <a:t>3/21/16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038D8-CF2D-AB4F-BE20-A9DFF9A93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706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FF681-9EF5-CE45-AA50-89D42FFFE8B7}" type="datetimeFigureOut">
              <a:rPr lang="en-US" smtClean="0"/>
              <a:t>3/21/16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038D8-CF2D-AB4F-BE20-A9DFF9A93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16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FF681-9EF5-CE45-AA50-89D42FFFE8B7}" type="datetimeFigureOut">
              <a:rPr lang="en-US" smtClean="0"/>
              <a:t>3/21/16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038D8-CF2D-AB4F-BE20-A9DFF9A93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386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FF681-9EF5-CE45-AA50-89D42FFFE8B7}" type="datetimeFigureOut">
              <a:rPr lang="en-US" smtClean="0"/>
              <a:t>3/21/16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038D8-CF2D-AB4F-BE20-A9DFF9A93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93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FF681-9EF5-CE45-AA50-89D42FFFE8B7}" type="datetimeFigureOut">
              <a:rPr lang="en-US" smtClean="0"/>
              <a:t>3/21/16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038D8-CF2D-AB4F-BE20-A9DFF9A93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089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FF681-9EF5-CE45-AA50-89D42FFFE8B7}" type="datetimeFigureOut">
              <a:rPr lang="en-US" smtClean="0"/>
              <a:t>3/21/16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038D8-CF2D-AB4F-BE20-A9DFF9A93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577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FF681-9EF5-CE45-AA50-89D42FFFE8B7}" type="datetimeFigureOut">
              <a:rPr lang="en-US" smtClean="0"/>
              <a:t>3/21/16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038D8-CF2D-AB4F-BE20-A9DFF9A93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044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FF681-9EF5-CE45-AA50-89D42FFFE8B7}" type="datetimeFigureOut">
              <a:rPr lang="en-US" smtClean="0"/>
              <a:t>3/21/16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038D8-CF2D-AB4F-BE20-A9DFF9A93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105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FF681-9EF5-CE45-AA50-89D42FFFE8B7}" type="datetimeFigureOut">
              <a:rPr lang="en-US" smtClean="0"/>
              <a:t>3/21/16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038D8-CF2D-AB4F-BE20-A9DFF9A93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91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97890"/>
              </p:ext>
            </p:extLst>
          </p:nvPr>
        </p:nvGraphicFramePr>
        <p:xfrm>
          <a:off x="1392216" y="1234440"/>
          <a:ext cx="6167232" cy="438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3936"/>
                <a:gridCol w="513936"/>
                <a:gridCol w="513936"/>
                <a:gridCol w="513936"/>
                <a:gridCol w="513936"/>
                <a:gridCol w="513936"/>
                <a:gridCol w="513936"/>
                <a:gridCol w="513936"/>
                <a:gridCol w="513936"/>
                <a:gridCol w="513936"/>
                <a:gridCol w="513936"/>
                <a:gridCol w="513936"/>
              </a:tblGrid>
              <a:tr h="35809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809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809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809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809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809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809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809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809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809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5809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5809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12031" y="6166552"/>
            <a:ext cx="5228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Vertical:  2.40 + 2.39 = 4.79;  </a:t>
            </a:r>
            <a:r>
              <a:rPr lang="en-US" dirty="0" err="1" smtClean="0"/>
              <a:t>Horiz</a:t>
            </a:r>
            <a:r>
              <a:rPr lang="en-US" dirty="0" smtClean="0"/>
              <a:t>.: 3.29 + 3.49 = 6.78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780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id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99" y="0"/>
            <a:ext cx="9072000" cy="7010181"/>
          </a:xfrm>
          <a:prstGeom prst="rect">
            <a:avLst/>
          </a:prstGeom>
        </p:spPr>
      </p:pic>
      <p:pic>
        <p:nvPicPr>
          <p:cNvPr id="6" name="Picture 5" descr="grid.pdf"/>
          <p:cNvPicPr>
            <a:picLocks noChangeAspect="1"/>
          </p:cNvPicPr>
          <p:nvPr/>
        </p:nvPicPr>
        <p:blipFill>
          <a:blip r:embed="rId2">
            <a:alphaModFix amt="3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84681">
            <a:off x="118710" y="45243"/>
            <a:ext cx="9072000" cy="7010181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7" name="Rectangle 6"/>
          <p:cNvSpPr/>
          <p:nvPr/>
        </p:nvSpPr>
        <p:spPr>
          <a:xfrm rot="1168225">
            <a:off x="3866821" y="1996666"/>
            <a:ext cx="976373" cy="1375553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63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16</Words>
  <Application>Microsoft Macintosh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Anthony Rollett</dc:creator>
  <cp:lastModifiedBy>Anthony Rollett</cp:lastModifiedBy>
  <cp:revision>3</cp:revision>
  <cp:lastPrinted>2016-03-22T00:52:39Z</cp:lastPrinted>
  <dcterms:created xsi:type="dcterms:W3CDTF">2016-03-22T00:38:37Z</dcterms:created>
  <dcterms:modified xsi:type="dcterms:W3CDTF">2016-03-22T01:09:13Z</dcterms:modified>
</cp:coreProperties>
</file>