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2" d="100"/>
          <a:sy n="82" d="100"/>
        </p:scale>
        <p:origin x="-154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5A3BE-0253-AC4F-BABB-6EC1B49B9D6B}" type="datetimeFigureOut">
              <a:rPr lang="en-US" smtClean="0"/>
              <a:t>2/11/16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478F0-0CA1-D04C-966A-4B4120EAAA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45995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5A3BE-0253-AC4F-BABB-6EC1B49B9D6B}" type="datetimeFigureOut">
              <a:rPr lang="en-US" smtClean="0"/>
              <a:t>2/11/16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478F0-0CA1-D04C-966A-4B4120EAAA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3783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5A3BE-0253-AC4F-BABB-6EC1B49B9D6B}" type="datetimeFigureOut">
              <a:rPr lang="en-US" smtClean="0"/>
              <a:t>2/11/16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478F0-0CA1-D04C-966A-4B4120EAAA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8786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5A3BE-0253-AC4F-BABB-6EC1B49B9D6B}" type="datetimeFigureOut">
              <a:rPr lang="en-US" smtClean="0"/>
              <a:t>2/11/16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478F0-0CA1-D04C-966A-4B4120EAAA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5307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5A3BE-0253-AC4F-BABB-6EC1B49B9D6B}" type="datetimeFigureOut">
              <a:rPr lang="en-US" smtClean="0"/>
              <a:t>2/11/16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478F0-0CA1-D04C-966A-4B4120EAAA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5569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5A3BE-0253-AC4F-BABB-6EC1B49B9D6B}" type="datetimeFigureOut">
              <a:rPr lang="en-US" smtClean="0"/>
              <a:t>2/11/16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478F0-0CA1-D04C-966A-4B4120EAAA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2720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5A3BE-0253-AC4F-BABB-6EC1B49B9D6B}" type="datetimeFigureOut">
              <a:rPr lang="en-US" smtClean="0"/>
              <a:t>2/11/16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478F0-0CA1-D04C-966A-4B4120EAAA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7935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5A3BE-0253-AC4F-BABB-6EC1B49B9D6B}" type="datetimeFigureOut">
              <a:rPr lang="en-US" smtClean="0"/>
              <a:t>2/11/16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478F0-0CA1-D04C-966A-4B4120EAAA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2447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5A3BE-0253-AC4F-BABB-6EC1B49B9D6B}" type="datetimeFigureOut">
              <a:rPr lang="en-US" smtClean="0"/>
              <a:t>2/11/16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478F0-0CA1-D04C-966A-4B4120EAAA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17977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5A3BE-0253-AC4F-BABB-6EC1B49B9D6B}" type="datetimeFigureOut">
              <a:rPr lang="en-US" smtClean="0"/>
              <a:t>2/11/16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478F0-0CA1-D04C-966A-4B4120EAAA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47231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5A3BE-0253-AC4F-BABB-6EC1B49B9D6B}" type="datetimeFigureOut">
              <a:rPr lang="en-US" smtClean="0"/>
              <a:t>2/11/16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478F0-0CA1-D04C-966A-4B4120EAAA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93818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E5A3BE-0253-AC4F-BABB-6EC1B49B9D6B}" type="datetimeFigureOut">
              <a:rPr lang="en-US" smtClean="0"/>
              <a:t>2/11/16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4478F0-0CA1-D04C-966A-4B4120EAAA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0173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Straight Connector 11"/>
          <p:cNvCxnSpPr/>
          <p:nvPr/>
        </p:nvCxnSpPr>
        <p:spPr>
          <a:xfrm flipH="1" flipV="1">
            <a:off x="3714746" y="1"/>
            <a:ext cx="1783658" cy="6857998"/>
          </a:xfrm>
          <a:prstGeom prst="line">
            <a:avLst/>
          </a:prstGeom>
          <a:ln w="12700" cmpd="sng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0" y="-108427"/>
            <a:ext cx="8193396" cy="4445503"/>
          </a:xfrm>
          <a:prstGeom prst="line">
            <a:avLst/>
          </a:prstGeom>
          <a:ln w="12700" cmpd="sng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V="1">
            <a:off x="1515384" y="21361"/>
            <a:ext cx="3856627" cy="6857999"/>
          </a:xfrm>
          <a:prstGeom prst="line">
            <a:avLst/>
          </a:prstGeom>
          <a:ln w="12700" cmpd="sng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708104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2021</TotalTime>
  <Words>0</Words>
  <Application>Microsoft Macintosh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Carnegie Mellon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Anthony Rollett</dc:creator>
  <cp:lastModifiedBy>Anthony Rollett</cp:lastModifiedBy>
  <cp:revision>6</cp:revision>
  <cp:lastPrinted>2016-02-12T12:09:53Z</cp:lastPrinted>
  <dcterms:created xsi:type="dcterms:W3CDTF">2016-02-11T18:28:53Z</dcterms:created>
  <dcterms:modified xsi:type="dcterms:W3CDTF">2016-02-13T04:09:55Z</dcterms:modified>
</cp:coreProperties>
</file>