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4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9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7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5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7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9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2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858615" y="1"/>
            <a:ext cx="5746219" cy="685799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87923" y="1"/>
            <a:ext cx="3856627" cy="685799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1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Rollett</dc:creator>
  <cp:lastModifiedBy>Anthony Rollett</cp:lastModifiedBy>
  <cp:revision>2</cp:revision>
  <cp:lastPrinted>2016-02-11T18:37:59Z</cp:lastPrinted>
  <dcterms:created xsi:type="dcterms:W3CDTF">2016-02-11T18:28:53Z</dcterms:created>
  <dcterms:modified xsi:type="dcterms:W3CDTF">2016-02-11T19:17:47Z</dcterms:modified>
</cp:coreProperties>
</file>